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7"/>
  </p:notesMasterIdLst>
  <p:sldIdLst>
    <p:sldId id="256" r:id="rId2"/>
    <p:sldId id="257" r:id="rId3"/>
    <p:sldId id="258" r:id="rId4"/>
    <p:sldId id="261" r:id="rId5"/>
    <p:sldId id="259" r:id="rId6"/>
    <p:sldId id="260" r:id="rId7"/>
    <p:sldId id="266" r:id="rId8"/>
    <p:sldId id="267" r:id="rId9"/>
    <p:sldId id="268" r:id="rId10"/>
    <p:sldId id="269" r:id="rId11"/>
    <p:sldId id="265" r:id="rId12"/>
    <p:sldId id="270" r:id="rId13"/>
    <p:sldId id="264" r:id="rId14"/>
    <p:sldId id="271" r:id="rId15"/>
    <p:sldId id="272" r:id="rId1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BABC9-AC38-4230-90DB-705662AE0D30}" type="datetimeFigureOut">
              <a:rPr lang="da-DK" smtClean="0"/>
              <a:t>21-05-2014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63B84-23A6-41C5-9A1B-86112A0039F3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63B84-23A6-41C5-9A1B-86112A0039F3}" type="slidenum">
              <a:rPr lang="da-DK" smtClean="0"/>
              <a:t>1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F93-35AF-4E51-B6EB-A8327E4BBC1B}" type="datetimeFigureOut">
              <a:rPr lang="da-DK" smtClean="0"/>
              <a:t>21-05-2014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D5F44-70C8-4EAF-872A-B8DB9A1ADD48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F93-35AF-4E51-B6EB-A8327E4BBC1B}" type="datetimeFigureOut">
              <a:rPr lang="da-DK" smtClean="0"/>
              <a:t>21-05-2014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D5F44-70C8-4EAF-872A-B8DB9A1ADD48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F93-35AF-4E51-B6EB-A8327E4BBC1B}" type="datetimeFigureOut">
              <a:rPr lang="da-DK" smtClean="0"/>
              <a:t>21-05-2014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D5F44-70C8-4EAF-872A-B8DB9A1ADD48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F93-35AF-4E51-B6EB-A8327E4BBC1B}" type="datetimeFigureOut">
              <a:rPr lang="da-DK" smtClean="0"/>
              <a:t>21-05-2014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D5F44-70C8-4EAF-872A-B8DB9A1ADD48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F93-35AF-4E51-B6EB-A8327E4BBC1B}" type="datetimeFigureOut">
              <a:rPr lang="da-DK" smtClean="0"/>
              <a:t>21-05-2014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D5F44-70C8-4EAF-872A-B8DB9A1ADD48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F93-35AF-4E51-B6EB-A8327E4BBC1B}" type="datetimeFigureOut">
              <a:rPr lang="da-DK" smtClean="0"/>
              <a:t>21-05-2014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D5F44-70C8-4EAF-872A-B8DB9A1ADD48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F93-35AF-4E51-B6EB-A8327E4BBC1B}" type="datetimeFigureOut">
              <a:rPr lang="da-DK" smtClean="0"/>
              <a:t>21-05-2014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D5F44-70C8-4EAF-872A-B8DB9A1ADD48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F93-35AF-4E51-B6EB-A8327E4BBC1B}" type="datetimeFigureOut">
              <a:rPr lang="da-DK" smtClean="0"/>
              <a:t>21-05-2014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D5F44-70C8-4EAF-872A-B8DB9A1ADD48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F93-35AF-4E51-B6EB-A8327E4BBC1B}" type="datetimeFigureOut">
              <a:rPr lang="da-DK" smtClean="0"/>
              <a:t>21-05-2014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D5F44-70C8-4EAF-872A-B8DB9A1ADD48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F93-35AF-4E51-B6EB-A8327E4BBC1B}" type="datetimeFigureOut">
              <a:rPr lang="da-DK" smtClean="0"/>
              <a:t>21-05-2014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D5F44-70C8-4EAF-872A-B8DB9A1ADD48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F93-35AF-4E51-B6EB-A8327E4BBC1B}" type="datetimeFigureOut">
              <a:rPr lang="da-DK" smtClean="0"/>
              <a:t>21-05-2014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D5F44-70C8-4EAF-872A-B8DB9A1ADD48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0CF93-35AF-4E51-B6EB-A8327E4BBC1B}" type="datetimeFigureOut">
              <a:rPr lang="da-DK" smtClean="0"/>
              <a:t>21-05-2014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D5F44-70C8-4EAF-872A-B8DB9A1ADD48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324544" y="1268760"/>
            <a:ext cx="7772400" cy="1470025"/>
          </a:xfrm>
        </p:spPr>
        <p:txBody>
          <a:bodyPr>
            <a:normAutofit/>
          </a:bodyPr>
          <a:lstStyle/>
          <a:p>
            <a:r>
              <a:rPr lang="da-DK" sz="8000" dirty="0" err="1" smtClean="0">
                <a:latin typeface="Georgia" pitchFamily="18" charset="0"/>
              </a:rPr>
              <a:t>CriticalEd</a:t>
            </a:r>
            <a:endParaRPr lang="da-DK" sz="8000" dirty="0">
              <a:latin typeface="Georgia" pitchFamily="18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47664" y="2515344"/>
            <a:ext cx="6696744" cy="386598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da-DK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A </a:t>
            </a:r>
            <a:r>
              <a:rPr lang="da-DK" sz="16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Tool</a:t>
            </a:r>
            <a:r>
              <a:rPr lang="da-DK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 for </a:t>
            </a:r>
            <a:r>
              <a:rPr lang="da-DK" sz="16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Assisting</a:t>
            </a:r>
            <a:r>
              <a:rPr lang="da-DK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 </a:t>
            </a:r>
            <a:r>
              <a:rPr lang="da-DK" sz="16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with</a:t>
            </a:r>
            <a:r>
              <a:rPr lang="da-DK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 the </a:t>
            </a:r>
            <a:r>
              <a:rPr lang="da-DK" sz="16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Creation</a:t>
            </a:r>
            <a:r>
              <a:rPr lang="da-DK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 of </a:t>
            </a:r>
            <a:r>
              <a:rPr lang="da-DK" sz="16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Critical</a:t>
            </a:r>
            <a:r>
              <a:rPr lang="da-DK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 </a:t>
            </a:r>
            <a:r>
              <a:rPr lang="da-DK" sz="16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Commentaries</a:t>
            </a:r>
            <a:endParaRPr lang="da-DK" sz="1600" i="1" dirty="0" smtClean="0">
              <a:solidFill>
                <a:schemeClr val="tx1">
                  <a:lumMod val="75000"/>
                  <a:lumOff val="25000"/>
                </a:schemeClr>
              </a:solidFill>
              <a:latin typeface="Georgia" pitchFamily="18" charset="0"/>
            </a:endParaRPr>
          </a:p>
          <a:p>
            <a:pPr>
              <a:buFontTx/>
              <a:buChar char="-"/>
            </a:pPr>
            <a:endParaRPr lang="da-DK" sz="1600" i="1" dirty="0" smtClean="0">
              <a:solidFill>
                <a:schemeClr val="tx1">
                  <a:lumMod val="75000"/>
                  <a:lumOff val="25000"/>
                </a:schemeClr>
              </a:solidFill>
              <a:latin typeface="Georgia" pitchFamily="18" charset="0"/>
            </a:endParaRPr>
          </a:p>
          <a:p>
            <a:pPr>
              <a:buFontTx/>
              <a:buChar char="-"/>
            </a:pPr>
            <a:endParaRPr lang="da-DK" sz="1600" i="1" dirty="0" smtClean="0">
              <a:solidFill>
                <a:schemeClr val="tx1">
                  <a:lumMod val="75000"/>
                  <a:lumOff val="25000"/>
                </a:schemeClr>
              </a:solidFill>
              <a:latin typeface="Georgia" pitchFamily="18" charset="0"/>
            </a:endParaRPr>
          </a:p>
          <a:p>
            <a:pPr>
              <a:buFontTx/>
              <a:buChar char="-"/>
            </a:pPr>
            <a:endParaRPr lang="da-DK" sz="1600" i="1" dirty="0">
              <a:solidFill>
                <a:schemeClr val="tx1">
                  <a:lumMod val="75000"/>
                  <a:lumOff val="25000"/>
                </a:schemeClr>
              </a:solidFill>
              <a:latin typeface="Georgia" pitchFamily="18" charset="0"/>
            </a:endParaRPr>
          </a:p>
          <a:p>
            <a:pPr>
              <a:buFontTx/>
              <a:buChar char="-"/>
            </a:pPr>
            <a:endParaRPr lang="da-DK" sz="1600" i="1" dirty="0" smtClean="0">
              <a:solidFill>
                <a:schemeClr val="tx1">
                  <a:lumMod val="75000"/>
                  <a:lumOff val="25000"/>
                </a:schemeClr>
              </a:solidFill>
              <a:latin typeface="Georgia" pitchFamily="18" charset="0"/>
            </a:endParaRPr>
          </a:p>
          <a:p>
            <a:pPr>
              <a:buFontTx/>
              <a:buChar char="-"/>
            </a:pPr>
            <a:endParaRPr lang="da-DK" sz="1600" i="1" dirty="0">
              <a:solidFill>
                <a:schemeClr val="tx1">
                  <a:lumMod val="75000"/>
                  <a:lumOff val="25000"/>
                </a:schemeClr>
              </a:solidFill>
              <a:latin typeface="Georgia" pitchFamily="18" charset="0"/>
            </a:endParaRPr>
          </a:p>
          <a:p>
            <a:pPr>
              <a:buFontTx/>
              <a:buChar char="-"/>
            </a:pPr>
            <a:endParaRPr lang="da-DK" sz="1600" i="1" dirty="0">
              <a:solidFill>
                <a:schemeClr val="tx1">
                  <a:lumMod val="75000"/>
                  <a:lumOff val="25000"/>
                </a:schemeClr>
              </a:solidFill>
              <a:latin typeface="Georgia" pitchFamily="18" charset="0"/>
            </a:endParaRPr>
          </a:p>
          <a:p>
            <a:pPr algn="r"/>
            <a:endParaRPr lang="da-DK" sz="1600" dirty="0" smtClean="0"/>
          </a:p>
          <a:p>
            <a:pPr algn="r"/>
            <a:r>
              <a:rPr lang="da-DK" sz="1600" dirty="0" smtClean="0"/>
              <a:t>Caspar M. </a:t>
            </a:r>
            <a:r>
              <a:rPr lang="da-DK" sz="1600" dirty="0" err="1" smtClean="0"/>
              <a:t>Kjellberg</a:t>
            </a:r>
            <a:r>
              <a:rPr lang="da-DK" sz="1600" dirty="0" smtClean="0"/>
              <a:t> (Aalborg Universitet)</a:t>
            </a:r>
          </a:p>
          <a:p>
            <a:pPr algn="r"/>
            <a:r>
              <a:rPr lang="da-DK" sz="1600" dirty="0" smtClean="0"/>
              <a:t> Axel </a:t>
            </a:r>
            <a:r>
              <a:rPr lang="da-DK" sz="1600" dirty="0" err="1" smtClean="0"/>
              <a:t>Teich</a:t>
            </a:r>
            <a:r>
              <a:rPr lang="da-DK" sz="1600" dirty="0" smtClean="0"/>
              <a:t> </a:t>
            </a:r>
            <a:r>
              <a:rPr lang="da-DK" sz="1600" dirty="0" err="1" smtClean="0"/>
              <a:t>Geertinger</a:t>
            </a:r>
            <a:r>
              <a:rPr lang="da-DK" sz="1600" dirty="0" smtClean="0"/>
              <a:t> (Det Kongelige Bibliotek Copenhagen)</a:t>
            </a:r>
          </a:p>
          <a:p>
            <a:pPr algn="r"/>
            <a:r>
              <a:rPr lang="da-DK" sz="1600" dirty="0" smtClean="0"/>
              <a:t> </a:t>
            </a:r>
            <a:r>
              <a:rPr lang="da-DK" sz="1600" dirty="0" err="1" smtClean="0"/>
              <a:t>Sigfrid</a:t>
            </a:r>
            <a:r>
              <a:rPr lang="da-DK" sz="1600" dirty="0" smtClean="0"/>
              <a:t> Lundberg (Det Kongelige Bibliotek Copenhagen)</a:t>
            </a:r>
          </a:p>
          <a:p>
            <a:pPr algn="r"/>
            <a:r>
              <a:rPr lang="da-DK" sz="1600" dirty="0" smtClean="0"/>
              <a:t>David Meredith (Aalborg Universitet)</a:t>
            </a:r>
            <a:br>
              <a:rPr lang="da-DK" sz="1600" dirty="0" smtClean="0"/>
            </a:br>
            <a:endParaRPr lang="da-DK" sz="1600" i="1" dirty="0" smtClean="0">
              <a:solidFill>
                <a:schemeClr val="tx1">
                  <a:lumMod val="75000"/>
                  <a:lumOff val="25000"/>
                </a:schemeClr>
              </a:solidFill>
              <a:latin typeface="Georgia" pitchFamily="18" charset="0"/>
            </a:endParaRPr>
          </a:p>
          <a:p>
            <a:endParaRPr lang="da-DK" sz="1600" i="1" dirty="0">
              <a:solidFill>
                <a:schemeClr val="tx1">
                  <a:lumMod val="75000"/>
                  <a:lumOff val="25000"/>
                </a:schemeClr>
              </a:solidFill>
              <a:latin typeface="Georgia" pitchFamily="18" charset="0"/>
            </a:endParaRPr>
          </a:p>
        </p:txBody>
      </p:sp>
      <p:pic>
        <p:nvPicPr>
          <p:cNvPr id="7170" name="Picture 2" descr="C:\Users\Caspar\Desktop\aau-logo_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7431" y="5949280"/>
            <a:ext cx="1038225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3: </a:t>
            </a:r>
            <a:r>
              <a:rPr lang="da-DK" dirty="0" err="1" smtClean="0"/>
              <a:t>Going</a:t>
            </a:r>
            <a:r>
              <a:rPr lang="da-DK" dirty="0" smtClean="0"/>
              <a:t> back and </a:t>
            </a:r>
            <a:r>
              <a:rPr lang="da-DK" dirty="0" err="1" smtClean="0"/>
              <a:t>forth</a:t>
            </a:r>
            <a:endParaRPr lang="da-DK" dirty="0"/>
          </a:p>
        </p:txBody>
      </p:sp>
      <p:pic>
        <p:nvPicPr>
          <p:cNvPr id="5123" name="Picture 3" descr="C:\Users\Caspar\Desktop\inScoreIndica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97746"/>
            <a:ext cx="4696041" cy="3860254"/>
          </a:xfrm>
          <a:prstGeom prst="rect">
            <a:avLst/>
          </a:prstGeom>
          <a:noFill/>
        </p:spPr>
      </p:pic>
      <p:pic>
        <p:nvPicPr>
          <p:cNvPr id="5122" name="Picture 2" descr="C:\Users\Caspar\Desktop\comme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8628" y="1700808"/>
            <a:ext cx="5025372" cy="41309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4: </a:t>
            </a:r>
            <a:r>
              <a:rPr lang="da-DK" dirty="0" err="1" smtClean="0"/>
              <a:t>Embedding</a:t>
            </a:r>
            <a:r>
              <a:rPr lang="da-DK" dirty="0" smtClean="0"/>
              <a:t> </a:t>
            </a:r>
            <a:r>
              <a:rPr lang="da-DK" dirty="0" err="1" smtClean="0"/>
              <a:t>Examples</a:t>
            </a:r>
            <a:r>
              <a:rPr lang="da-DK" dirty="0" smtClean="0"/>
              <a:t> (TODO)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Currently</a:t>
            </a:r>
            <a:r>
              <a:rPr lang="da-DK" dirty="0" smtClean="0"/>
              <a:t> TODO, but </a:t>
            </a:r>
            <a:r>
              <a:rPr lang="da-DK" dirty="0" err="1" smtClean="0"/>
              <a:t>will</a:t>
            </a:r>
            <a:r>
              <a:rPr lang="da-DK" dirty="0" smtClean="0"/>
              <a:t> </a:t>
            </a:r>
            <a:r>
              <a:rPr lang="da-DK" dirty="0" err="1" smtClean="0"/>
              <a:t>initially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done by </a:t>
            </a:r>
            <a:r>
              <a:rPr lang="da-DK" dirty="0" err="1" smtClean="0"/>
              <a:t>uploading</a:t>
            </a:r>
            <a:r>
              <a:rPr lang="da-DK" dirty="0" smtClean="0"/>
              <a:t> image </a:t>
            </a:r>
            <a:r>
              <a:rPr lang="da-DK" dirty="0" err="1" smtClean="0"/>
              <a:t>examples</a:t>
            </a:r>
            <a:r>
              <a:rPr lang="da-DK" dirty="0" smtClean="0"/>
              <a:t> to the database. </a:t>
            </a:r>
          </a:p>
          <a:p>
            <a:r>
              <a:rPr lang="da-DK" dirty="0" smtClean="0"/>
              <a:t>SMUFL font </a:t>
            </a:r>
            <a:r>
              <a:rPr lang="da-DK" dirty="0" err="1" smtClean="0"/>
              <a:t>will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used</a:t>
            </a:r>
            <a:r>
              <a:rPr lang="da-DK" dirty="0" smtClean="0"/>
              <a:t> for </a:t>
            </a:r>
            <a:r>
              <a:rPr lang="da-DK" dirty="0" err="1" smtClean="0"/>
              <a:t>in-line</a:t>
            </a:r>
            <a:r>
              <a:rPr lang="da-DK" dirty="0" smtClean="0"/>
              <a:t> symbols.</a:t>
            </a:r>
          </a:p>
          <a:p>
            <a:r>
              <a:rPr lang="da-DK" dirty="0" smtClean="0"/>
              <a:t>In a future revision, it </a:t>
            </a:r>
            <a:r>
              <a:rPr lang="da-DK" dirty="0" err="1" smtClean="0"/>
              <a:t>will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possible</a:t>
            </a:r>
            <a:r>
              <a:rPr lang="da-DK" dirty="0" smtClean="0"/>
              <a:t> to </a:t>
            </a:r>
            <a:r>
              <a:rPr lang="da-DK" dirty="0" err="1" smtClean="0"/>
              <a:t>embed</a:t>
            </a:r>
            <a:r>
              <a:rPr lang="da-DK" dirty="0" smtClean="0"/>
              <a:t> </a:t>
            </a:r>
            <a:r>
              <a:rPr lang="da-DK" dirty="0" err="1" smtClean="0"/>
              <a:t>examples</a:t>
            </a:r>
            <a:r>
              <a:rPr lang="da-DK" dirty="0" smtClean="0"/>
              <a:t> in MEI format.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The </a:t>
            </a:r>
            <a:r>
              <a:rPr lang="da-DK" dirty="0" err="1" smtClean="0"/>
              <a:t>Comment</a:t>
            </a:r>
            <a:r>
              <a:rPr lang="da-DK" dirty="0" smtClean="0"/>
              <a:t> List</a:t>
            </a:r>
            <a:endParaRPr lang="da-DK" dirty="0"/>
          </a:p>
        </p:txBody>
      </p:sp>
      <p:pic>
        <p:nvPicPr>
          <p:cNvPr id="6146" name="Picture 2" descr="C:\Users\Caspar\Desktop\commentLi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556792"/>
            <a:ext cx="5220435" cy="4283434"/>
          </a:xfrm>
          <a:prstGeom prst="rect">
            <a:avLst/>
          </a:prstGeom>
          <a:noFill/>
        </p:spPr>
      </p:pic>
      <p:pic>
        <p:nvPicPr>
          <p:cNvPr id="6147" name="Picture 3" descr="C:\Users\Caspar\Downloads\html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3429000"/>
            <a:ext cx="6609125" cy="3861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err="1" smtClean="0"/>
              <a:t>Supporting</a:t>
            </a:r>
            <a:r>
              <a:rPr lang="da-DK" dirty="0" smtClean="0"/>
              <a:t> </a:t>
            </a:r>
            <a:r>
              <a:rPr lang="da-DK" dirty="0" err="1" smtClean="0"/>
              <a:t>Other</a:t>
            </a:r>
            <a:r>
              <a:rPr lang="da-DK" dirty="0" smtClean="0"/>
              <a:t> Notation Software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In </a:t>
            </a:r>
            <a:r>
              <a:rPr lang="da-DK" dirty="0" err="1" smtClean="0"/>
              <a:t>order</a:t>
            </a:r>
            <a:r>
              <a:rPr lang="da-DK" dirty="0" smtClean="0"/>
              <a:t> to support </a:t>
            </a:r>
            <a:r>
              <a:rPr lang="da-DK" dirty="0" err="1" smtClean="0"/>
              <a:t>other</a:t>
            </a:r>
            <a:r>
              <a:rPr lang="da-DK" dirty="0" smtClean="0"/>
              <a:t> notation software, the </a:t>
            </a:r>
            <a:r>
              <a:rPr lang="da-DK" dirty="0" err="1" smtClean="0"/>
              <a:t>built-in</a:t>
            </a:r>
            <a:r>
              <a:rPr lang="da-DK" dirty="0" smtClean="0"/>
              <a:t> </a:t>
            </a:r>
            <a:r>
              <a:rPr lang="da-DK" dirty="0" err="1" smtClean="0"/>
              <a:t>scripting</a:t>
            </a:r>
            <a:r>
              <a:rPr lang="da-DK" dirty="0" smtClean="0"/>
              <a:t> </a:t>
            </a:r>
            <a:r>
              <a:rPr lang="da-DK" dirty="0" err="1" smtClean="0"/>
              <a:t>language</a:t>
            </a:r>
            <a:r>
              <a:rPr lang="da-DK" dirty="0" smtClean="0"/>
              <a:t> must support </a:t>
            </a:r>
            <a:r>
              <a:rPr lang="da-DK" dirty="0" err="1" smtClean="0"/>
              <a:t>three</a:t>
            </a:r>
            <a:r>
              <a:rPr lang="da-DK" dirty="0" smtClean="0"/>
              <a:t> features.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err="1" smtClean="0"/>
              <a:t>Gathering</a:t>
            </a:r>
            <a:r>
              <a:rPr lang="da-DK" dirty="0" smtClean="0"/>
              <a:t> position and instrument data from the </a:t>
            </a:r>
            <a:r>
              <a:rPr lang="da-DK" dirty="0" err="1" smtClean="0"/>
              <a:t>current</a:t>
            </a:r>
            <a:r>
              <a:rPr lang="da-DK" dirty="0" smtClean="0"/>
              <a:t> </a:t>
            </a:r>
            <a:r>
              <a:rPr lang="da-DK" dirty="0" err="1" smtClean="0"/>
              <a:t>selection</a:t>
            </a:r>
            <a:r>
              <a:rPr lang="da-DK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err="1" smtClean="0"/>
              <a:t>Adding</a:t>
            </a:r>
            <a:r>
              <a:rPr lang="da-DK" dirty="0" smtClean="0"/>
              <a:t> lines and </a:t>
            </a:r>
            <a:r>
              <a:rPr lang="da-DK" dirty="0" err="1" smtClean="0"/>
              <a:t>text</a:t>
            </a:r>
            <a:r>
              <a:rPr lang="da-DK" dirty="0" smtClean="0"/>
              <a:t> to the score (</a:t>
            </a:r>
            <a:r>
              <a:rPr lang="da-DK" dirty="0" err="1" smtClean="0"/>
              <a:t>or</a:t>
            </a:r>
            <a:r>
              <a:rPr lang="da-DK" dirty="0" smtClean="0"/>
              <a:t> </a:t>
            </a:r>
            <a:r>
              <a:rPr lang="da-DK" dirty="0" err="1" smtClean="0"/>
              <a:t>another</a:t>
            </a:r>
            <a:r>
              <a:rPr lang="da-DK" dirty="0" smtClean="0"/>
              <a:t> </a:t>
            </a:r>
            <a:r>
              <a:rPr lang="da-DK" dirty="0" err="1" smtClean="0"/>
              <a:t>way</a:t>
            </a:r>
            <a:r>
              <a:rPr lang="da-DK" dirty="0" smtClean="0"/>
              <a:t> to </a:t>
            </a:r>
            <a:r>
              <a:rPr lang="da-DK" dirty="0" err="1" smtClean="0"/>
              <a:t>add</a:t>
            </a:r>
            <a:r>
              <a:rPr lang="da-DK" dirty="0" smtClean="0"/>
              <a:t> </a:t>
            </a:r>
            <a:r>
              <a:rPr lang="da-DK" dirty="0" err="1" smtClean="0"/>
              <a:t>visual</a:t>
            </a:r>
            <a:r>
              <a:rPr lang="da-DK" dirty="0" smtClean="0"/>
              <a:t> </a:t>
            </a:r>
            <a:r>
              <a:rPr lang="da-DK" dirty="0" err="1" smtClean="0"/>
              <a:t>indication</a:t>
            </a:r>
            <a:r>
              <a:rPr lang="da-DK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err="1" smtClean="0"/>
              <a:t>Basic</a:t>
            </a:r>
            <a:r>
              <a:rPr lang="da-DK" dirty="0" smtClean="0"/>
              <a:t> file input/output operations (</a:t>
            </a:r>
            <a:r>
              <a:rPr lang="da-DK" dirty="0" err="1" smtClean="0"/>
              <a:t>reading/appending</a:t>
            </a:r>
            <a:r>
              <a:rPr lang="da-DK" dirty="0" smtClean="0"/>
              <a:t> lines).</a:t>
            </a:r>
          </a:p>
          <a:p>
            <a:pPr marL="514350" indent="-514350">
              <a:buFont typeface="+mj-lt"/>
              <a:buAutoNum type="arabicPeriod"/>
            </a:pPr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Current</a:t>
            </a:r>
            <a:r>
              <a:rPr lang="da-DK" dirty="0" smtClean="0"/>
              <a:t> status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Still </a:t>
            </a:r>
            <a:r>
              <a:rPr lang="da-DK" dirty="0" err="1" smtClean="0"/>
              <a:t>experimental</a:t>
            </a:r>
            <a:r>
              <a:rPr lang="da-DK" dirty="0" smtClean="0"/>
              <a:t>, but last </a:t>
            </a:r>
            <a:r>
              <a:rPr lang="da-DK" dirty="0" err="1" smtClean="0"/>
              <a:t>round</a:t>
            </a:r>
            <a:r>
              <a:rPr lang="da-DK" dirty="0" smtClean="0"/>
              <a:t> of </a:t>
            </a:r>
            <a:r>
              <a:rPr lang="da-DK" dirty="0" err="1" smtClean="0"/>
              <a:t>testing</a:t>
            </a:r>
            <a:r>
              <a:rPr lang="da-DK" dirty="0"/>
              <a:t> </a:t>
            </a:r>
            <a:r>
              <a:rPr lang="da-DK" dirty="0" err="1" smtClean="0"/>
              <a:t>will</a:t>
            </a:r>
            <a:r>
              <a:rPr lang="da-DK" dirty="0" smtClean="0"/>
              <a:t> finish by June 14th.</a:t>
            </a:r>
          </a:p>
          <a:p>
            <a:r>
              <a:rPr lang="da-DK" dirty="0" smtClean="0"/>
              <a:t>To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released</a:t>
            </a:r>
            <a:r>
              <a:rPr lang="da-DK" dirty="0" smtClean="0"/>
              <a:t> for public </a:t>
            </a:r>
            <a:r>
              <a:rPr lang="da-DK" dirty="0" err="1" smtClean="0"/>
              <a:t>scrutiny</a:t>
            </a:r>
            <a:r>
              <a:rPr lang="da-DK" dirty="0" smtClean="0"/>
              <a:t> </a:t>
            </a:r>
            <a:r>
              <a:rPr lang="da-DK" dirty="0" err="1" smtClean="0"/>
              <a:t>on</a:t>
            </a:r>
            <a:r>
              <a:rPr lang="da-DK" dirty="0" smtClean="0"/>
              <a:t> </a:t>
            </a:r>
            <a:r>
              <a:rPr lang="da-DK" dirty="0" err="1" smtClean="0"/>
              <a:t>July</a:t>
            </a:r>
            <a:r>
              <a:rPr lang="da-DK" dirty="0" smtClean="0"/>
              <a:t> 1st, </a:t>
            </a:r>
            <a:r>
              <a:rPr lang="da-DK" dirty="0" err="1" smtClean="0"/>
              <a:t>after</a:t>
            </a:r>
            <a:r>
              <a:rPr lang="da-DK" dirty="0" smtClean="0"/>
              <a:t> I finish </a:t>
            </a:r>
            <a:r>
              <a:rPr lang="da-DK" dirty="0" err="1" smtClean="0"/>
              <a:t>my</a:t>
            </a:r>
            <a:r>
              <a:rPr lang="da-DK" dirty="0" smtClean="0"/>
              <a:t> </a:t>
            </a:r>
            <a:r>
              <a:rPr lang="da-DK" dirty="0" err="1" smtClean="0"/>
              <a:t>Master’s</a:t>
            </a:r>
            <a:r>
              <a:rPr lang="da-DK" dirty="0" smtClean="0"/>
              <a:t> </a:t>
            </a:r>
            <a:r>
              <a:rPr lang="da-DK" dirty="0" err="1" smtClean="0"/>
              <a:t>thesis</a:t>
            </a:r>
            <a:r>
              <a:rPr lang="da-DK" dirty="0" smtClean="0"/>
              <a:t>.</a:t>
            </a:r>
          </a:p>
          <a:p>
            <a:r>
              <a:rPr lang="da-DK" dirty="0" err="1" smtClean="0"/>
              <a:t>Largely</a:t>
            </a:r>
            <a:r>
              <a:rPr lang="da-DK" dirty="0" smtClean="0"/>
              <a:t> </a:t>
            </a:r>
            <a:r>
              <a:rPr lang="da-DK" dirty="0" err="1" smtClean="0"/>
              <a:t>based</a:t>
            </a:r>
            <a:r>
              <a:rPr lang="da-DK" dirty="0" smtClean="0"/>
              <a:t> </a:t>
            </a:r>
            <a:r>
              <a:rPr lang="da-DK" dirty="0" err="1" smtClean="0"/>
              <a:t>on</a:t>
            </a:r>
            <a:r>
              <a:rPr lang="da-DK" dirty="0" smtClean="0"/>
              <a:t> </a:t>
            </a:r>
            <a:r>
              <a:rPr lang="da-DK" dirty="0" err="1" smtClean="0"/>
              <a:t>DCM’s</a:t>
            </a:r>
            <a:r>
              <a:rPr lang="da-DK" dirty="0" smtClean="0"/>
              <a:t> </a:t>
            </a:r>
            <a:r>
              <a:rPr lang="da-DK" dirty="0" err="1" smtClean="0"/>
              <a:t>needs</a:t>
            </a:r>
            <a:r>
              <a:rPr lang="da-DK" dirty="0" smtClean="0"/>
              <a:t>, but </a:t>
            </a:r>
            <a:r>
              <a:rPr lang="da-DK" dirty="0" err="1" smtClean="0"/>
              <a:t>was</a:t>
            </a:r>
            <a:r>
              <a:rPr lang="da-DK" dirty="0" smtClean="0"/>
              <a:t> </a:t>
            </a:r>
            <a:r>
              <a:rPr lang="da-DK" dirty="0" err="1" smtClean="0"/>
              <a:t>designed</a:t>
            </a:r>
            <a:r>
              <a:rPr lang="da-DK" dirty="0" smtClean="0"/>
              <a:t> to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usable</a:t>
            </a:r>
            <a:r>
              <a:rPr lang="da-DK" dirty="0" smtClean="0"/>
              <a:t> by </a:t>
            </a:r>
            <a:r>
              <a:rPr lang="da-DK" dirty="0" err="1" smtClean="0"/>
              <a:t>other</a:t>
            </a:r>
            <a:r>
              <a:rPr lang="da-DK" dirty="0" smtClean="0"/>
              <a:t> </a:t>
            </a:r>
            <a:r>
              <a:rPr lang="da-DK" dirty="0" err="1" smtClean="0"/>
              <a:t>editing</a:t>
            </a:r>
            <a:r>
              <a:rPr lang="da-DK" dirty="0" smtClean="0"/>
              <a:t> houses.</a:t>
            </a:r>
          </a:p>
          <a:p>
            <a:r>
              <a:rPr lang="da-DK" dirty="0" smtClean="0"/>
              <a:t>Suggestions for features and </a:t>
            </a:r>
            <a:r>
              <a:rPr lang="da-DK" dirty="0" err="1" smtClean="0"/>
              <a:t>improvements</a:t>
            </a:r>
            <a:r>
              <a:rPr lang="da-DK" dirty="0" smtClean="0"/>
              <a:t> more </a:t>
            </a:r>
            <a:r>
              <a:rPr lang="da-DK" dirty="0" err="1" smtClean="0"/>
              <a:t>than</a:t>
            </a:r>
            <a:r>
              <a:rPr lang="da-DK" dirty="0" smtClean="0"/>
              <a:t> </a:t>
            </a:r>
            <a:r>
              <a:rPr lang="da-DK" dirty="0" err="1" smtClean="0"/>
              <a:t>welcome</a:t>
            </a:r>
            <a:r>
              <a:rPr lang="da-DK" dirty="0" smtClean="0"/>
              <a:t>! </a:t>
            </a:r>
            <a:br>
              <a:rPr lang="da-DK" dirty="0" smtClean="0"/>
            </a:br>
            <a:r>
              <a:rPr lang="da-DK" dirty="0" smtClean="0"/>
              <a:t>(send </a:t>
            </a:r>
            <a:r>
              <a:rPr lang="da-DK" dirty="0" err="1" smtClean="0"/>
              <a:t>me</a:t>
            </a:r>
            <a:r>
              <a:rPr lang="da-DK" dirty="0" smtClean="0"/>
              <a:t> a mail: </a:t>
            </a:r>
            <a:r>
              <a:rPr lang="da-DK" dirty="0" err="1" smtClean="0"/>
              <a:t>mail@caspark.com</a:t>
            </a:r>
            <a:r>
              <a:rPr lang="da-DK" dirty="0" smtClean="0"/>
              <a:t>)</a:t>
            </a:r>
          </a:p>
          <a:p>
            <a:pPr>
              <a:buNone/>
            </a:pPr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143000"/>
          </a:xfrm>
        </p:spPr>
        <p:txBody>
          <a:bodyPr/>
          <a:lstStyle/>
          <a:p>
            <a:r>
              <a:rPr lang="da-DK" dirty="0" err="1" smtClean="0"/>
              <a:t>Questions</a:t>
            </a:r>
            <a:r>
              <a:rPr lang="da-DK" dirty="0" smtClean="0"/>
              <a:t>?</a:t>
            </a:r>
            <a:endParaRPr lang="da-D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Project Motivation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At the Danish Centre for </a:t>
            </a:r>
            <a:r>
              <a:rPr lang="da-DK" dirty="0" err="1" smtClean="0"/>
              <a:t>Music</a:t>
            </a:r>
            <a:r>
              <a:rPr lang="da-DK" dirty="0" smtClean="0"/>
              <a:t> </a:t>
            </a:r>
            <a:r>
              <a:rPr lang="da-DK" dirty="0" err="1" smtClean="0"/>
              <a:t>Publication</a:t>
            </a:r>
            <a:r>
              <a:rPr lang="da-DK" dirty="0" smtClean="0"/>
              <a:t> (DCM), </a:t>
            </a:r>
            <a:r>
              <a:rPr lang="da-DK" dirty="0" err="1" smtClean="0"/>
              <a:t>they</a:t>
            </a:r>
            <a:r>
              <a:rPr lang="da-DK" dirty="0" smtClean="0"/>
              <a:t> </a:t>
            </a:r>
            <a:r>
              <a:rPr lang="da-DK" dirty="0" err="1" smtClean="0"/>
              <a:t>create</a:t>
            </a:r>
            <a:r>
              <a:rPr lang="da-DK" dirty="0" smtClean="0"/>
              <a:t> </a:t>
            </a:r>
            <a:r>
              <a:rPr lang="da-DK" dirty="0" err="1" smtClean="0"/>
              <a:t>critical</a:t>
            </a:r>
            <a:r>
              <a:rPr lang="da-DK" dirty="0" smtClean="0"/>
              <a:t> editions of Danish </a:t>
            </a:r>
            <a:r>
              <a:rPr lang="da-DK" dirty="0" err="1" smtClean="0"/>
              <a:t>historical</a:t>
            </a:r>
            <a:r>
              <a:rPr lang="da-DK" dirty="0" smtClean="0"/>
              <a:t> </a:t>
            </a:r>
            <a:r>
              <a:rPr lang="da-DK" dirty="0" err="1" smtClean="0"/>
              <a:t>works</a:t>
            </a:r>
            <a:r>
              <a:rPr lang="da-DK" dirty="0" smtClean="0"/>
              <a:t>, </a:t>
            </a:r>
            <a:r>
              <a:rPr lang="da-DK" dirty="0" err="1" smtClean="0"/>
              <a:t>e.g</a:t>
            </a:r>
            <a:r>
              <a:rPr lang="da-DK" dirty="0" smtClean="0"/>
              <a:t>. Carl </a:t>
            </a:r>
            <a:r>
              <a:rPr lang="da-DK" dirty="0" err="1" smtClean="0"/>
              <a:t>Nielsen’s</a:t>
            </a:r>
            <a:r>
              <a:rPr lang="da-DK" dirty="0" smtClean="0"/>
              <a:t> </a:t>
            </a:r>
            <a:r>
              <a:rPr lang="da-DK" dirty="0" err="1" smtClean="0"/>
              <a:t>works</a:t>
            </a:r>
            <a:r>
              <a:rPr lang="da-DK" dirty="0" smtClean="0"/>
              <a:t>.</a:t>
            </a:r>
          </a:p>
          <a:p>
            <a:r>
              <a:rPr lang="da-DK" dirty="0" smtClean="0"/>
              <a:t>The </a:t>
            </a:r>
            <a:r>
              <a:rPr lang="da-DK" dirty="0" err="1" smtClean="0"/>
              <a:t>staff</a:t>
            </a:r>
            <a:r>
              <a:rPr lang="da-DK" dirty="0" smtClean="0"/>
              <a:t> </a:t>
            </a:r>
            <a:r>
              <a:rPr lang="da-DK" dirty="0" err="1" smtClean="0"/>
              <a:t>expressed</a:t>
            </a:r>
            <a:r>
              <a:rPr lang="da-DK" dirty="0" smtClean="0"/>
              <a:t> a </a:t>
            </a:r>
            <a:r>
              <a:rPr lang="da-DK" dirty="0" err="1" smtClean="0"/>
              <a:t>desire</a:t>
            </a:r>
            <a:r>
              <a:rPr lang="da-DK" dirty="0" smtClean="0"/>
              <a:t> for a </a:t>
            </a:r>
            <a:r>
              <a:rPr lang="da-DK" dirty="0" err="1" smtClean="0"/>
              <a:t>tool</a:t>
            </a:r>
            <a:r>
              <a:rPr lang="da-DK" dirty="0" smtClean="0"/>
              <a:t> </a:t>
            </a:r>
            <a:r>
              <a:rPr lang="da-DK" dirty="0" err="1" smtClean="0"/>
              <a:t>which</a:t>
            </a:r>
            <a:r>
              <a:rPr lang="da-DK" dirty="0" smtClean="0"/>
              <a:t> </a:t>
            </a:r>
            <a:r>
              <a:rPr lang="da-DK" dirty="0" err="1" smtClean="0"/>
              <a:t>would</a:t>
            </a:r>
            <a:r>
              <a:rPr lang="da-DK" dirty="0" smtClean="0"/>
              <a:t> </a:t>
            </a:r>
            <a:r>
              <a:rPr lang="da-DK" dirty="0" err="1" smtClean="0"/>
              <a:t>help</a:t>
            </a:r>
            <a:r>
              <a:rPr lang="da-DK" dirty="0" smtClean="0"/>
              <a:t> </a:t>
            </a:r>
            <a:r>
              <a:rPr lang="da-DK" dirty="0" err="1" smtClean="0"/>
              <a:t>them</a:t>
            </a:r>
            <a:r>
              <a:rPr lang="da-DK" dirty="0" smtClean="0"/>
              <a:t> </a:t>
            </a:r>
            <a:r>
              <a:rPr lang="da-DK" dirty="0" err="1" smtClean="0"/>
              <a:t>ensure</a:t>
            </a:r>
            <a:r>
              <a:rPr lang="da-DK" dirty="0" smtClean="0"/>
              <a:t> </a:t>
            </a:r>
            <a:r>
              <a:rPr lang="da-DK" dirty="0" err="1" smtClean="0"/>
              <a:t>consistency</a:t>
            </a:r>
            <a:r>
              <a:rPr lang="da-DK" dirty="0" smtClean="0"/>
              <a:t> </a:t>
            </a:r>
            <a:r>
              <a:rPr lang="da-DK" dirty="0" err="1" smtClean="0"/>
              <a:t>between</a:t>
            </a:r>
            <a:r>
              <a:rPr lang="da-DK" dirty="0" smtClean="0"/>
              <a:t> the Emendations and Variant </a:t>
            </a:r>
            <a:r>
              <a:rPr lang="da-DK" dirty="0" err="1" smtClean="0"/>
              <a:t>Readings</a:t>
            </a:r>
            <a:r>
              <a:rPr lang="da-DK" dirty="0" smtClean="0"/>
              <a:t> part of the </a:t>
            </a:r>
            <a:r>
              <a:rPr lang="da-DK" dirty="0" err="1" smtClean="0"/>
              <a:t>critical</a:t>
            </a:r>
            <a:r>
              <a:rPr lang="da-DK" dirty="0" smtClean="0"/>
              <a:t> </a:t>
            </a:r>
            <a:r>
              <a:rPr lang="da-DK" dirty="0" err="1" smtClean="0"/>
              <a:t>apparatus</a:t>
            </a:r>
            <a:r>
              <a:rPr lang="da-DK" dirty="0" smtClean="0"/>
              <a:t> and the final score, </a:t>
            </a:r>
            <a:r>
              <a:rPr lang="da-DK" dirty="0" err="1" smtClean="0"/>
              <a:t>since</a:t>
            </a:r>
            <a:r>
              <a:rPr lang="da-DK" dirty="0" smtClean="0"/>
              <a:t> the </a:t>
            </a:r>
            <a:r>
              <a:rPr lang="da-DK" dirty="0" err="1" smtClean="0"/>
              <a:t>current</a:t>
            </a:r>
            <a:r>
              <a:rPr lang="da-DK" dirty="0" smtClean="0"/>
              <a:t> </a:t>
            </a:r>
            <a:r>
              <a:rPr lang="da-DK" dirty="0" err="1" smtClean="0"/>
              <a:t>proof-reading</a:t>
            </a:r>
            <a:r>
              <a:rPr lang="da-DK" dirty="0" smtClean="0"/>
              <a:t> </a:t>
            </a:r>
            <a:r>
              <a:rPr lang="da-DK" dirty="0" err="1" smtClean="0"/>
              <a:t>work</a:t>
            </a:r>
            <a:r>
              <a:rPr lang="da-DK" dirty="0" smtClean="0"/>
              <a:t> flow </a:t>
            </a:r>
            <a:r>
              <a:rPr lang="da-DK" dirty="0" err="1" smtClean="0"/>
              <a:t>was</a:t>
            </a:r>
            <a:r>
              <a:rPr lang="da-DK" dirty="0" smtClean="0"/>
              <a:t> </a:t>
            </a:r>
            <a:r>
              <a:rPr lang="da-DK" dirty="0" err="1" smtClean="0"/>
              <a:t>error-prone</a:t>
            </a:r>
            <a:r>
              <a:rPr lang="da-DK" dirty="0" smtClean="0"/>
              <a:t> and </a:t>
            </a:r>
            <a:r>
              <a:rPr lang="da-DK" dirty="0" err="1" smtClean="0"/>
              <a:t>frustrating</a:t>
            </a:r>
            <a:r>
              <a:rPr lang="da-DK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Current</a:t>
            </a:r>
            <a:r>
              <a:rPr lang="da-DK" dirty="0" smtClean="0"/>
              <a:t> </a:t>
            </a:r>
            <a:r>
              <a:rPr lang="da-DK" dirty="0" err="1" smtClean="0"/>
              <a:t>Work</a:t>
            </a:r>
            <a:r>
              <a:rPr lang="da-DK" dirty="0" smtClean="0"/>
              <a:t> Flow at DCM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Upon </a:t>
            </a:r>
            <a:r>
              <a:rPr lang="da-DK" dirty="0" err="1" smtClean="0"/>
              <a:t>identifying</a:t>
            </a:r>
            <a:r>
              <a:rPr lang="da-DK" dirty="0" smtClean="0"/>
              <a:t> a variant </a:t>
            </a:r>
            <a:r>
              <a:rPr lang="da-DK" dirty="0" err="1" smtClean="0"/>
              <a:t>reading</a:t>
            </a:r>
            <a:r>
              <a:rPr lang="da-DK" dirty="0" smtClean="0"/>
              <a:t> </a:t>
            </a:r>
            <a:r>
              <a:rPr lang="da-DK" dirty="0" err="1" smtClean="0"/>
              <a:t>or</a:t>
            </a:r>
            <a:r>
              <a:rPr lang="da-DK" dirty="0" smtClean="0"/>
              <a:t> </a:t>
            </a:r>
            <a:r>
              <a:rPr lang="da-DK" dirty="0" err="1" smtClean="0"/>
              <a:t>making</a:t>
            </a:r>
            <a:r>
              <a:rPr lang="da-DK" dirty="0" smtClean="0"/>
              <a:t> an emendation to the final score, a </a:t>
            </a:r>
            <a:r>
              <a:rPr lang="da-DK" dirty="0" err="1" smtClean="0"/>
              <a:t>descriptive</a:t>
            </a:r>
            <a:r>
              <a:rPr lang="da-DK" dirty="0" smtClean="0"/>
              <a:t> </a:t>
            </a:r>
            <a:r>
              <a:rPr lang="da-DK" dirty="0" err="1" smtClean="0"/>
              <a:t>comment</a:t>
            </a:r>
            <a:r>
              <a:rPr lang="da-DK" dirty="0" smtClean="0"/>
              <a:t> is </a:t>
            </a:r>
            <a:r>
              <a:rPr lang="da-DK" dirty="0" err="1" smtClean="0"/>
              <a:t>added</a:t>
            </a:r>
            <a:r>
              <a:rPr lang="da-DK" dirty="0" smtClean="0"/>
              <a:t> to the </a:t>
            </a:r>
            <a:r>
              <a:rPr lang="da-DK" dirty="0" err="1" smtClean="0"/>
              <a:t>associated</a:t>
            </a:r>
            <a:r>
              <a:rPr lang="da-DK" dirty="0" smtClean="0"/>
              <a:t> Word </a:t>
            </a:r>
            <a:r>
              <a:rPr lang="da-DK" dirty="0" err="1" smtClean="0"/>
              <a:t>document</a:t>
            </a:r>
            <a:r>
              <a:rPr lang="da-DK" dirty="0"/>
              <a:t> </a:t>
            </a:r>
            <a:r>
              <a:rPr lang="da-DK" dirty="0" smtClean="0"/>
              <a:t>– </a:t>
            </a:r>
            <a:r>
              <a:rPr lang="da-DK" dirty="0" err="1" smtClean="0"/>
              <a:t>which</a:t>
            </a:r>
            <a:r>
              <a:rPr lang="da-DK" dirty="0" smtClean="0"/>
              <a:t> has to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sorted</a:t>
            </a:r>
            <a:r>
              <a:rPr lang="da-DK" dirty="0" smtClean="0"/>
              <a:t> by bar and instrument. (1000+ </a:t>
            </a:r>
            <a:r>
              <a:rPr lang="da-DK" dirty="0" err="1" smtClean="0"/>
              <a:t>comments</a:t>
            </a:r>
            <a:r>
              <a:rPr lang="da-DK" dirty="0" smtClean="0"/>
              <a:t> for an </a:t>
            </a:r>
            <a:r>
              <a:rPr lang="da-DK" dirty="0" err="1" smtClean="0"/>
              <a:t>orchestral</a:t>
            </a:r>
            <a:r>
              <a:rPr lang="da-DK" dirty="0" smtClean="0"/>
              <a:t> </a:t>
            </a:r>
            <a:r>
              <a:rPr lang="da-DK" dirty="0" err="1" smtClean="0"/>
              <a:t>work</a:t>
            </a:r>
            <a:r>
              <a:rPr lang="da-DK" dirty="0" smtClean="0"/>
              <a:t>)</a:t>
            </a:r>
          </a:p>
        </p:txBody>
      </p:sp>
      <p:pic>
        <p:nvPicPr>
          <p:cNvPr id="2051" name="Picture 3" descr="C:\Users\Caspar\Desktop\CriticalEd\emendatio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293096"/>
            <a:ext cx="3314700" cy="2219325"/>
          </a:xfrm>
          <a:prstGeom prst="rect">
            <a:avLst/>
          </a:prstGeom>
          <a:noFill/>
        </p:spPr>
      </p:pic>
      <p:pic>
        <p:nvPicPr>
          <p:cNvPr id="2052" name="Picture 4" descr="C:\Users\Caspar\Desktop\CriticalEd\wordLis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581128"/>
            <a:ext cx="5095875" cy="1971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DCM </a:t>
            </a:r>
            <a:r>
              <a:rPr lang="da-DK" dirty="0" err="1" smtClean="0"/>
              <a:t>Requirements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a-DK" dirty="0" smtClean="0"/>
              <a:t>The </a:t>
            </a:r>
            <a:r>
              <a:rPr lang="da-DK" dirty="0" err="1" smtClean="0"/>
              <a:t>staff</a:t>
            </a:r>
            <a:r>
              <a:rPr lang="da-DK" dirty="0" smtClean="0"/>
              <a:t> at DCM </a:t>
            </a:r>
            <a:r>
              <a:rPr lang="da-DK" dirty="0" err="1" smtClean="0"/>
              <a:t>formulated</a:t>
            </a:r>
            <a:r>
              <a:rPr lang="da-DK" dirty="0" smtClean="0"/>
              <a:t> a set of features, </a:t>
            </a:r>
            <a:r>
              <a:rPr lang="da-DK" dirty="0" err="1" smtClean="0"/>
              <a:t>which</a:t>
            </a:r>
            <a:r>
              <a:rPr lang="da-DK" dirty="0" smtClean="0"/>
              <a:t> the </a:t>
            </a:r>
            <a:r>
              <a:rPr lang="da-DK" dirty="0" err="1" smtClean="0"/>
              <a:t>tool</a:t>
            </a:r>
            <a:r>
              <a:rPr lang="da-DK" dirty="0" smtClean="0"/>
              <a:t> </a:t>
            </a:r>
            <a:r>
              <a:rPr lang="da-DK" dirty="0" err="1" smtClean="0"/>
              <a:t>would</a:t>
            </a:r>
            <a:r>
              <a:rPr lang="da-DK" dirty="0" smtClean="0"/>
              <a:t> </a:t>
            </a:r>
            <a:r>
              <a:rPr lang="da-DK" dirty="0" err="1" smtClean="0"/>
              <a:t>need</a:t>
            </a:r>
            <a:r>
              <a:rPr lang="da-DK" dirty="0" smtClean="0"/>
              <a:t> to have, </a:t>
            </a:r>
            <a:r>
              <a:rPr lang="da-DK" dirty="0" err="1" smtClean="0"/>
              <a:t>if</a:t>
            </a:r>
            <a:r>
              <a:rPr lang="da-DK" dirty="0" smtClean="0"/>
              <a:t> </a:t>
            </a:r>
            <a:r>
              <a:rPr lang="da-DK" dirty="0" err="1" smtClean="0"/>
              <a:t>they</a:t>
            </a:r>
            <a:r>
              <a:rPr lang="da-DK" dirty="0" smtClean="0"/>
              <a:t> </a:t>
            </a:r>
            <a:r>
              <a:rPr lang="da-DK" dirty="0" err="1" smtClean="0"/>
              <a:t>were</a:t>
            </a:r>
            <a:r>
              <a:rPr lang="da-DK" dirty="0" smtClean="0"/>
              <a:t> to </a:t>
            </a:r>
            <a:r>
              <a:rPr lang="da-DK" dirty="0" err="1" smtClean="0"/>
              <a:t>implement</a:t>
            </a:r>
            <a:r>
              <a:rPr lang="da-DK" dirty="0" smtClean="0"/>
              <a:t> it.</a:t>
            </a:r>
          </a:p>
          <a:p>
            <a:pPr>
              <a:buNone/>
            </a:pPr>
            <a:endParaRPr lang="da-DK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Inputting comments for the score directly from the notation software.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Jumping back and forth between score and comment list, highlighting the currently selected comment. It must be possible to hide the comments.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Associating and embedding music examples with each comment.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Generating a document from the comment list mark-up, which would be suitable for sending to their layout house. (who work in Adobe </a:t>
            </a:r>
            <a:r>
              <a:rPr lang="en-US" dirty="0" err="1" smtClean="0"/>
              <a:t>InDesign</a:t>
            </a:r>
            <a:r>
              <a:rPr lang="en-US" dirty="0" smtClean="0"/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Project </a:t>
            </a:r>
            <a:r>
              <a:rPr lang="da-DK" dirty="0" err="1" smtClean="0"/>
              <a:t>Constraints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smtClean="0"/>
              <a:t>DCM </a:t>
            </a:r>
            <a:r>
              <a:rPr lang="da-DK" dirty="0" err="1" smtClean="0"/>
              <a:t>uses</a:t>
            </a:r>
            <a:r>
              <a:rPr lang="da-DK" dirty="0" smtClean="0"/>
              <a:t> Sibelius 6 </a:t>
            </a:r>
            <a:r>
              <a:rPr lang="da-DK" dirty="0" err="1" smtClean="0"/>
              <a:t>when</a:t>
            </a:r>
            <a:r>
              <a:rPr lang="da-DK" dirty="0" smtClean="0"/>
              <a:t> </a:t>
            </a:r>
            <a:r>
              <a:rPr lang="da-DK" dirty="0" err="1" smtClean="0"/>
              <a:t>creating</a:t>
            </a:r>
            <a:r>
              <a:rPr lang="da-DK" dirty="0" smtClean="0"/>
              <a:t> </a:t>
            </a:r>
            <a:r>
              <a:rPr lang="da-DK" dirty="0" err="1" smtClean="0"/>
              <a:t>their</a:t>
            </a:r>
            <a:r>
              <a:rPr lang="da-DK" dirty="0" smtClean="0"/>
              <a:t> scores, so </a:t>
            </a:r>
            <a:r>
              <a:rPr lang="da-DK" dirty="0" err="1" smtClean="0"/>
              <a:t>any</a:t>
            </a:r>
            <a:r>
              <a:rPr lang="da-DK" dirty="0" smtClean="0"/>
              <a:t> </a:t>
            </a:r>
            <a:r>
              <a:rPr lang="da-DK" dirty="0" err="1" smtClean="0"/>
              <a:t>software-based</a:t>
            </a:r>
            <a:r>
              <a:rPr lang="da-DK" dirty="0" smtClean="0"/>
              <a:t> solution to the problem </a:t>
            </a:r>
            <a:r>
              <a:rPr lang="da-DK" dirty="0" err="1" smtClean="0"/>
              <a:t>would</a:t>
            </a:r>
            <a:r>
              <a:rPr lang="da-DK" dirty="0" smtClean="0"/>
              <a:t> have to </a:t>
            </a:r>
            <a:r>
              <a:rPr lang="da-DK" dirty="0" err="1" smtClean="0"/>
              <a:t>extend</a:t>
            </a:r>
            <a:r>
              <a:rPr lang="da-DK" dirty="0" smtClean="0"/>
              <a:t> </a:t>
            </a:r>
            <a:r>
              <a:rPr lang="da-DK" dirty="0" err="1" smtClean="0"/>
              <a:t>its</a:t>
            </a:r>
            <a:r>
              <a:rPr lang="da-DK" dirty="0" smtClean="0"/>
              <a:t> </a:t>
            </a:r>
            <a:r>
              <a:rPr lang="da-DK" dirty="0" err="1" smtClean="0"/>
              <a:t>functionality</a:t>
            </a:r>
            <a:r>
              <a:rPr lang="da-DK" dirty="0" smtClean="0"/>
              <a:t> by </a:t>
            </a:r>
            <a:r>
              <a:rPr lang="da-DK" dirty="0" err="1" smtClean="0"/>
              <a:t>adding</a:t>
            </a:r>
            <a:r>
              <a:rPr lang="da-DK" dirty="0" smtClean="0"/>
              <a:t> a separate </a:t>
            </a:r>
            <a:r>
              <a:rPr lang="da-DK" dirty="0" err="1" smtClean="0"/>
              <a:t>layer</a:t>
            </a:r>
            <a:r>
              <a:rPr lang="da-DK" dirty="0" smtClean="0"/>
              <a:t>. </a:t>
            </a:r>
          </a:p>
          <a:p>
            <a:r>
              <a:rPr lang="da-DK" dirty="0" err="1" smtClean="0"/>
              <a:t>Initially</a:t>
            </a:r>
            <a:r>
              <a:rPr lang="da-DK" dirty="0" smtClean="0"/>
              <a:t>, a solution </a:t>
            </a:r>
            <a:r>
              <a:rPr lang="da-DK" dirty="0" err="1" smtClean="0"/>
              <a:t>using</a:t>
            </a:r>
            <a:r>
              <a:rPr lang="da-DK" dirty="0" smtClean="0"/>
              <a:t> </a:t>
            </a:r>
            <a:r>
              <a:rPr lang="da-DK" dirty="0" err="1" smtClean="0"/>
              <a:t>only</a:t>
            </a:r>
            <a:r>
              <a:rPr lang="da-DK" dirty="0" smtClean="0"/>
              <a:t> </a:t>
            </a:r>
            <a:r>
              <a:rPr lang="da-DK" dirty="0" err="1" smtClean="0"/>
              <a:t>Manuscript</a:t>
            </a:r>
            <a:r>
              <a:rPr lang="da-DK" dirty="0" smtClean="0"/>
              <a:t> 6 </a:t>
            </a:r>
            <a:r>
              <a:rPr lang="da-DK" dirty="0" err="1" smtClean="0"/>
              <a:t>was</a:t>
            </a:r>
            <a:r>
              <a:rPr lang="da-DK" dirty="0" smtClean="0"/>
              <a:t> </a:t>
            </a:r>
            <a:r>
              <a:rPr lang="da-DK" dirty="0" err="1" smtClean="0"/>
              <a:t>investigated</a:t>
            </a:r>
            <a:r>
              <a:rPr lang="da-DK" dirty="0" smtClean="0"/>
              <a:t>, but due to </a:t>
            </a:r>
            <a:r>
              <a:rPr lang="da-DK" dirty="0" err="1" smtClean="0"/>
              <a:t>limitations</a:t>
            </a:r>
            <a:r>
              <a:rPr lang="da-DK" dirty="0" smtClean="0"/>
              <a:t> </a:t>
            </a:r>
            <a:r>
              <a:rPr lang="da-DK" dirty="0" err="1" smtClean="0"/>
              <a:t>inherent</a:t>
            </a:r>
            <a:r>
              <a:rPr lang="da-DK" dirty="0" smtClean="0"/>
              <a:t> to the </a:t>
            </a:r>
            <a:r>
              <a:rPr lang="da-DK" dirty="0" err="1" smtClean="0"/>
              <a:t>scripting</a:t>
            </a:r>
            <a:r>
              <a:rPr lang="da-DK" dirty="0" smtClean="0"/>
              <a:t> </a:t>
            </a:r>
            <a:r>
              <a:rPr lang="da-DK" dirty="0" err="1" smtClean="0"/>
              <a:t>language</a:t>
            </a:r>
            <a:r>
              <a:rPr lang="da-DK" dirty="0" smtClean="0"/>
              <a:t>, </a:t>
            </a:r>
            <a:r>
              <a:rPr lang="da-DK" dirty="0" err="1" smtClean="0"/>
              <a:t>this</a:t>
            </a:r>
            <a:r>
              <a:rPr lang="da-DK" dirty="0" smtClean="0"/>
              <a:t> </a:t>
            </a:r>
            <a:r>
              <a:rPr lang="da-DK" dirty="0" err="1" smtClean="0"/>
              <a:t>was</a:t>
            </a:r>
            <a:r>
              <a:rPr lang="da-DK" dirty="0" smtClean="0"/>
              <a:t> </a:t>
            </a:r>
            <a:r>
              <a:rPr lang="da-DK" dirty="0" err="1" smtClean="0"/>
              <a:t>dismissed</a:t>
            </a:r>
            <a:r>
              <a:rPr lang="da-DK" dirty="0" smtClean="0"/>
              <a:t> </a:t>
            </a:r>
            <a:r>
              <a:rPr lang="da-DK" dirty="0" err="1" smtClean="0"/>
              <a:t>early</a:t>
            </a:r>
            <a:r>
              <a:rPr lang="da-DK" dirty="0" smtClean="0"/>
              <a:t> </a:t>
            </a:r>
            <a:r>
              <a:rPr lang="da-DK" dirty="0" err="1" smtClean="0"/>
              <a:t>on</a:t>
            </a:r>
            <a:r>
              <a:rPr lang="da-DK" dirty="0" smtClean="0"/>
              <a:t>. </a:t>
            </a:r>
            <a:r>
              <a:rPr lang="da-DK" dirty="0" err="1" smtClean="0"/>
              <a:t>Especially</a:t>
            </a:r>
            <a:r>
              <a:rPr lang="da-DK" dirty="0" smtClean="0"/>
              <a:t> the </a:t>
            </a:r>
            <a:r>
              <a:rPr lang="da-DK" dirty="0" err="1" smtClean="0"/>
              <a:t>lack</a:t>
            </a:r>
            <a:r>
              <a:rPr lang="da-DK" dirty="0" smtClean="0"/>
              <a:t> of event handling </a:t>
            </a:r>
            <a:r>
              <a:rPr lang="da-DK" dirty="0" err="1" smtClean="0"/>
              <a:t>was</a:t>
            </a:r>
            <a:r>
              <a:rPr lang="da-DK" dirty="0" smtClean="0"/>
              <a:t> a problem. It </a:t>
            </a:r>
            <a:r>
              <a:rPr lang="da-DK" dirty="0" err="1" smtClean="0"/>
              <a:t>does</a:t>
            </a:r>
            <a:r>
              <a:rPr lang="da-DK" dirty="0" smtClean="0"/>
              <a:t>, </a:t>
            </a:r>
            <a:r>
              <a:rPr lang="da-DK" dirty="0" err="1" smtClean="0"/>
              <a:t>however</a:t>
            </a:r>
            <a:r>
              <a:rPr lang="da-DK" dirty="0" smtClean="0"/>
              <a:t>, support </a:t>
            </a:r>
            <a:r>
              <a:rPr lang="da-DK" dirty="0" err="1" smtClean="0"/>
              <a:t>mapping</a:t>
            </a:r>
            <a:r>
              <a:rPr lang="da-DK" dirty="0" smtClean="0"/>
              <a:t> keyboard </a:t>
            </a:r>
            <a:r>
              <a:rPr lang="da-DK" dirty="0" err="1" smtClean="0"/>
              <a:t>shortcuts</a:t>
            </a:r>
            <a:r>
              <a:rPr lang="da-DK" dirty="0" smtClean="0"/>
              <a:t> to </a:t>
            </a:r>
            <a:r>
              <a:rPr lang="da-DK" dirty="0" err="1" smtClean="0"/>
              <a:t>plug-ins</a:t>
            </a:r>
            <a:r>
              <a:rPr lang="da-DK" dirty="0" smtClean="0"/>
              <a:t>…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The </a:t>
            </a:r>
            <a:r>
              <a:rPr lang="da-DK" dirty="0" err="1" smtClean="0"/>
              <a:t>CriticalEd</a:t>
            </a:r>
            <a:r>
              <a:rPr lang="da-DK" dirty="0" smtClean="0"/>
              <a:t> System</a:t>
            </a:r>
            <a:endParaRPr lang="da-DK" dirty="0"/>
          </a:p>
        </p:txBody>
      </p:sp>
      <p:pic>
        <p:nvPicPr>
          <p:cNvPr id="3074" name="Picture 2" descr="C:\Users\Caspar\Desktop\CriticalEd\systemovervie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72816"/>
            <a:ext cx="8485459" cy="38063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Environment</a:t>
            </a:r>
            <a:r>
              <a:rPr lang="da-DK" dirty="0" smtClean="0"/>
              <a:t> </a:t>
            </a:r>
            <a:r>
              <a:rPr lang="da-DK" dirty="0" err="1" smtClean="0"/>
              <a:t>Choices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An </a:t>
            </a:r>
            <a:r>
              <a:rPr lang="da-DK" dirty="0" err="1" smtClean="0"/>
              <a:t>open-source</a:t>
            </a:r>
            <a:r>
              <a:rPr lang="da-DK" dirty="0" smtClean="0"/>
              <a:t>, </a:t>
            </a:r>
            <a:r>
              <a:rPr lang="da-DK" dirty="0" err="1" smtClean="0"/>
              <a:t>cross-platform</a:t>
            </a:r>
            <a:r>
              <a:rPr lang="da-DK" dirty="0" smtClean="0"/>
              <a:t> design </a:t>
            </a:r>
            <a:r>
              <a:rPr lang="da-DK" dirty="0" err="1" smtClean="0"/>
              <a:t>philosophy</a:t>
            </a:r>
            <a:r>
              <a:rPr lang="da-DK" dirty="0" smtClean="0"/>
              <a:t> </a:t>
            </a:r>
            <a:r>
              <a:rPr lang="da-DK" dirty="0" err="1" smtClean="0"/>
              <a:t>was</a:t>
            </a:r>
            <a:r>
              <a:rPr lang="da-DK" dirty="0" smtClean="0"/>
              <a:t> </a:t>
            </a:r>
            <a:r>
              <a:rPr lang="da-DK" dirty="0" err="1" smtClean="0"/>
              <a:t>chosen</a:t>
            </a:r>
            <a:r>
              <a:rPr lang="da-DK" dirty="0" smtClean="0"/>
              <a:t>, in </a:t>
            </a:r>
            <a:r>
              <a:rPr lang="da-DK" dirty="0" err="1" smtClean="0"/>
              <a:t>order</a:t>
            </a:r>
            <a:r>
              <a:rPr lang="da-DK" dirty="0" smtClean="0"/>
              <a:t> to support Windows, Linux and OS X.</a:t>
            </a:r>
          </a:p>
          <a:p>
            <a:r>
              <a:rPr lang="da-DK" dirty="0" smtClean="0"/>
              <a:t>Web interface </a:t>
            </a:r>
            <a:r>
              <a:rPr lang="da-DK" dirty="0" err="1" smtClean="0"/>
              <a:t>was</a:t>
            </a:r>
            <a:r>
              <a:rPr lang="da-DK" dirty="0" smtClean="0"/>
              <a:t> </a:t>
            </a:r>
            <a:r>
              <a:rPr lang="da-DK" dirty="0" err="1" smtClean="0"/>
              <a:t>based</a:t>
            </a:r>
            <a:r>
              <a:rPr lang="da-DK" dirty="0" smtClean="0"/>
              <a:t> </a:t>
            </a:r>
            <a:r>
              <a:rPr lang="da-DK" dirty="0" err="1" smtClean="0"/>
              <a:t>on</a:t>
            </a:r>
            <a:r>
              <a:rPr lang="da-DK" dirty="0" smtClean="0"/>
              <a:t> standard XAMPP distribution and </a:t>
            </a:r>
            <a:r>
              <a:rPr lang="da-DK" dirty="0" err="1" smtClean="0"/>
              <a:t>was</a:t>
            </a:r>
            <a:r>
              <a:rPr lang="da-DK" dirty="0" smtClean="0"/>
              <a:t> </a:t>
            </a:r>
            <a:r>
              <a:rPr lang="da-DK" dirty="0" err="1" smtClean="0"/>
              <a:t>written</a:t>
            </a:r>
            <a:r>
              <a:rPr lang="da-DK" dirty="0" smtClean="0"/>
              <a:t> in PHP.</a:t>
            </a:r>
          </a:p>
          <a:p>
            <a:r>
              <a:rPr lang="da-DK" dirty="0" err="1" smtClean="0"/>
              <a:t>Helper</a:t>
            </a:r>
            <a:r>
              <a:rPr lang="da-DK" dirty="0" smtClean="0"/>
              <a:t> </a:t>
            </a:r>
            <a:r>
              <a:rPr lang="da-DK" dirty="0" err="1" smtClean="0"/>
              <a:t>application</a:t>
            </a:r>
            <a:r>
              <a:rPr lang="da-DK" dirty="0" smtClean="0"/>
              <a:t> </a:t>
            </a:r>
            <a:r>
              <a:rPr lang="da-DK" dirty="0" err="1" smtClean="0"/>
              <a:t>was</a:t>
            </a:r>
            <a:r>
              <a:rPr lang="da-DK" dirty="0" smtClean="0"/>
              <a:t> </a:t>
            </a:r>
            <a:r>
              <a:rPr lang="da-DK" dirty="0" err="1" smtClean="0"/>
              <a:t>written</a:t>
            </a:r>
            <a:r>
              <a:rPr lang="da-DK" dirty="0" smtClean="0"/>
              <a:t> in C++ </a:t>
            </a:r>
            <a:r>
              <a:rPr lang="da-DK" dirty="0" err="1" smtClean="0"/>
              <a:t>using</a:t>
            </a:r>
            <a:r>
              <a:rPr lang="da-DK" dirty="0" smtClean="0"/>
              <a:t> Jules’ </a:t>
            </a:r>
            <a:r>
              <a:rPr lang="da-DK" dirty="0" err="1" smtClean="0"/>
              <a:t>Utility</a:t>
            </a:r>
            <a:r>
              <a:rPr lang="da-DK" dirty="0" smtClean="0"/>
              <a:t> </a:t>
            </a:r>
            <a:r>
              <a:rPr lang="da-DK" dirty="0" err="1" smtClean="0"/>
              <a:t>Class</a:t>
            </a:r>
            <a:r>
              <a:rPr lang="da-DK" dirty="0" smtClean="0"/>
              <a:t> </a:t>
            </a:r>
            <a:r>
              <a:rPr lang="da-DK" dirty="0" err="1" smtClean="0"/>
              <a:t>Extensions</a:t>
            </a:r>
            <a:r>
              <a:rPr lang="da-DK" dirty="0" smtClean="0"/>
              <a:t>, a </a:t>
            </a:r>
            <a:r>
              <a:rPr lang="da-DK" dirty="0" err="1" smtClean="0"/>
              <a:t>GPL-licensed</a:t>
            </a:r>
            <a:r>
              <a:rPr lang="da-DK" dirty="0" smtClean="0"/>
              <a:t>, </a:t>
            </a:r>
            <a:r>
              <a:rPr lang="da-DK" dirty="0" err="1" smtClean="0"/>
              <a:t>cross-platform</a:t>
            </a:r>
            <a:r>
              <a:rPr lang="da-DK" dirty="0" smtClean="0"/>
              <a:t> </a:t>
            </a:r>
            <a:r>
              <a:rPr lang="da-DK" dirty="0" err="1" smtClean="0"/>
              <a:t>library</a:t>
            </a:r>
            <a:r>
              <a:rPr lang="da-DK" dirty="0" smtClean="0"/>
              <a:t>.</a:t>
            </a:r>
          </a:p>
          <a:p>
            <a:r>
              <a:rPr lang="da-DK" dirty="0" smtClean="0"/>
              <a:t>All data </a:t>
            </a:r>
            <a:r>
              <a:rPr lang="da-DK" dirty="0" err="1" smtClean="0"/>
              <a:t>passed</a:t>
            </a:r>
            <a:r>
              <a:rPr lang="da-DK" dirty="0" smtClean="0"/>
              <a:t> </a:t>
            </a:r>
            <a:r>
              <a:rPr lang="da-DK" dirty="0" err="1" smtClean="0"/>
              <a:t>around</a:t>
            </a:r>
            <a:r>
              <a:rPr lang="da-DK" dirty="0" smtClean="0"/>
              <a:t> in XML format.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1: </a:t>
            </a:r>
            <a:r>
              <a:rPr lang="da-DK" dirty="0" err="1" smtClean="0"/>
              <a:t>Adding</a:t>
            </a:r>
            <a:r>
              <a:rPr lang="da-DK" dirty="0" smtClean="0"/>
              <a:t> </a:t>
            </a:r>
            <a:r>
              <a:rPr lang="da-DK" dirty="0" err="1" smtClean="0"/>
              <a:t>Comments</a:t>
            </a:r>
            <a:r>
              <a:rPr lang="da-DK" dirty="0" smtClean="0"/>
              <a:t> from Sibelius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6510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a-DK" dirty="0" err="1" smtClean="0"/>
              <a:t>Selection</a:t>
            </a:r>
            <a:r>
              <a:rPr lang="da-DK" dirty="0" smtClean="0"/>
              <a:t> is made.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err="1" smtClean="0"/>
              <a:t>Comma</a:t>
            </a:r>
            <a:r>
              <a:rPr lang="da-DK" dirty="0" smtClean="0"/>
              <a:t> </a:t>
            </a:r>
            <a:r>
              <a:rPr lang="da-DK" dirty="0" err="1" smtClean="0"/>
              <a:t>key</a:t>
            </a:r>
            <a:r>
              <a:rPr lang="da-DK" dirty="0" smtClean="0"/>
              <a:t> </a:t>
            </a:r>
            <a:r>
              <a:rPr lang="da-DK" dirty="0" err="1" smtClean="0"/>
              <a:t>pressed</a:t>
            </a:r>
            <a:r>
              <a:rPr lang="da-DK" dirty="0" smtClean="0"/>
              <a:t>, dialog pops up in front of Sibelius.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Data is </a:t>
            </a:r>
            <a:r>
              <a:rPr lang="da-DK" dirty="0" err="1" smtClean="0"/>
              <a:t>entered</a:t>
            </a:r>
            <a:r>
              <a:rPr lang="da-DK" dirty="0" smtClean="0"/>
              <a:t>. (bar and instrument data is </a:t>
            </a:r>
            <a:r>
              <a:rPr lang="da-DK" dirty="0" err="1" smtClean="0"/>
              <a:t>automatically</a:t>
            </a:r>
            <a:r>
              <a:rPr lang="da-DK" dirty="0" smtClean="0"/>
              <a:t> </a:t>
            </a:r>
            <a:r>
              <a:rPr lang="da-DK" dirty="0" err="1" smtClean="0"/>
              <a:t>filled</a:t>
            </a:r>
            <a:r>
              <a:rPr lang="da-DK" dirty="0" smtClean="0"/>
              <a:t> in)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err="1" smtClean="0"/>
              <a:t>Comment</a:t>
            </a:r>
            <a:r>
              <a:rPr lang="da-DK" dirty="0" smtClean="0"/>
              <a:t> is </a:t>
            </a:r>
            <a:r>
              <a:rPr lang="da-DK" dirty="0" err="1" smtClean="0"/>
              <a:t>saved</a:t>
            </a:r>
            <a:r>
              <a:rPr lang="da-DK" dirty="0" smtClean="0"/>
              <a:t> to the database.</a:t>
            </a:r>
          </a:p>
        </p:txBody>
      </p:sp>
      <p:pic>
        <p:nvPicPr>
          <p:cNvPr id="1026" name="Picture 2" descr="C:\Users\Caspar\Desktop\CriticalEd\addCommentDialogu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772816"/>
            <a:ext cx="3724275" cy="4067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2: </a:t>
            </a:r>
            <a:r>
              <a:rPr lang="da-DK" dirty="0" err="1" smtClean="0"/>
              <a:t>In-score</a:t>
            </a:r>
            <a:r>
              <a:rPr lang="da-DK" dirty="0" smtClean="0"/>
              <a:t> </a:t>
            </a:r>
            <a:r>
              <a:rPr lang="da-DK" dirty="0" err="1" smtClean="0"/>
              <a:t>Comment</a:t>
            </a:r>
            <a:r>
              <a:rPr lang="da-DK" dirty="0" smtClean="0"/>
              <a:t> </a:t>
            </a:r>
            <a:r>
              <a:rPr lang="da-DK" dirty="0" err="1" smtClean="0"/>
              <a:t>Indication</a:t>
            </a:r>
            <a:endParaRPr lang="da-DK" dirty="0"/>
          </a:p>
        </p:txBody>
      </p:sp>
      <p:pic>
        <p:nvPicPr>
          <p:cNvPr id="4098" name="Picture 2" descr="C:\Users\Caspar\Desktop\inScoreIndica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700808"/>
            <a:ext cx="5641299" cy="46372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828</TotalTime>
  <Words>628</Words>
  <Application>Microsoft Office PowerPoint</Application>
  <PresentationFormat>Skærmshow (4:3)</PresentationFormat>
  <Paragraphs>58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15</vt:i4>
      </vt:variant>
    </vt:vector>
  </HeadingPairs>
  <TitlesOfParts>
    <vt:vector size="16" baseType="lpstr">
      <vt:lpstr>Kontortema</vt:lpstr>
      <vt:lpstr>CriticalEd</vt:lpstr>
      <vt:lpstr>Project Motivation</vt:lpstr>
      <vt:lpstr>Current Work Flow at DCM </vt:lpstr>
      <vt:lpstr>DCM Requirements</vt:lpstr>
      <vt:lpstr>Project Constraints</vt:lpstr>
      <vt:lpstr>The CriticalEd System</vt:lpstr>
      <vt:lpstr>Environment Choices</vt:lpstr>
      <vt:lpstr>1: Adding Comments from Sibelius</vt:lpstr>
      <vt:lpstr>2: In-score Comment Indication</vt:lpstr>
      <vt:lpstr>3: Going back and forth</vt:lpstr>
      <vt:lpstr>4: Embedding Examples (TODO)</vt:lpstr>
      <vt:lpstr>The Comment List</vt:lpstr>
      <vt:lpstr>Supporting Other Notation Software</vt:lpstr>
      <vt:lpstr>Current status</vt:lpstr>
      <vt:lpstr>Questions?</vt:lpstr>
    </vt:vector>
  </TitlesOfParts>
  <Company>Region Nordjylland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CriticalEd</dc:title>
  <dc:creator>Caspar Mølholt Kjellberg</dc:creator>
  <cp:lastModifiedBy>Caspar Mølholt Kjellberg</cp:lastModifiedBy>
  <cp:revision>58</cp:revision>
  <dcterms:created xsi:type="dcterms:W3CDTF">2014-05-21T21:50:49Z</dcterms:created>
  <dcterms:modified xsi:type="dcterms:W3CDTF">2014-05-22T11:39:31Z</dcterms:modified>
</cp:coreProperties>
</file>